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0ad16c9b96fb4c009e5428039d7f922cacc05b8d6dd8570413d610aef3532fb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d1eb0c61d8da5c416765bff95fc63db5dcff3b1ca12ab225eb5b8ad3b293c67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cce6763623725b30706b24671691a30766fe01911c5fc4aff81a17957b96777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94bfe605ba3711c3e3ad7d868f28d7f33cda600f3258dab3e63d6bd59f904108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a2bc5074733dd2f9a8fd50886b958661ece28fb632ee53ea346f34c00e4038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사건의지평선발표용">
            <a:hlinkClick r:id="" action="ppaction://media"/>
            <a:extLst>
              <a:ext uri="{FF2B5EF4-FFF2-40B4-BE49-F238E27FC236}">
                <a16:creationId xmlns:a16="http://schemas.microsoft.com/office/drawing/2014/main" id="{39E15D90-5975-1D04-7263-91E5D97B97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425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1f90e3ff6b267a5a12565104c9faa2949c98fdffcc672aff4b006dd3f86c42b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78d2fd556d1e968367130894fbf0f4a290e3c4ce9fd20acb035c3db451615c9c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00448e4f09ace1720b3bca8e0691b69947cdba0bbc87d156aa641116a9a086c8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4ee2853b31ae8417bfd6c12f9a49b1021a7eee08851eea25c32af795487c73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9eca38ba4010e4d2e0bd663355eabd89e157ac9382872b192194e6f807438d7b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7caa34216a357f365ef079cbf3a093d3bb0bb3def514833e25e45a3c7dd50a8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repeatCount="indefinite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Macintosh PowerPoint</Application>
  <PresentationFormat>Widescreen</PresentationFormat>
  <Paragraphs>0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Sarang Park</cp:lastModifiedBy>
  <cp:revision>2</cp:revision>
  <dcterms:created xsi:type="dcterms:W3CDTF">2013-01-27T09:14:16Z</dcterms:created>
  <dcterms:modified xsi:type="dcterms:W3CDTF">2024-05-19T14:18:35Z</dcterms:modified>
  <cp:category/>
</cp:coreProperties>
</file>

<file path=docProps/thumbnail.jpeg>
</file>